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7" r:id="rId43"/>
    <p:sldId id="296" r:id="rId44"/>
    <p:sldId id="298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6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Self-Supervised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4500"/>
            <a:ext cx="6400800" cy="17526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常瑞恒</a:t>
            </a:r>
            <a:endParaRPr lang="en-US" altLang="zh-CN" sz="2000" dirty="0"/>
          </a:p>
          <a:p>
            <a:r>
              <a:rPr lang="zh-CN" altLang="en-US" sz="2000" dirty="0"/>
              <a:t>前沿交叉学科研究院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65D5-A15C-0141-8096-1AC9262C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C121E-8274-A048-A63B-4879BA4EC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 temporal windows with very little motion it is hard to distinguish between a positive and a negative tuple.</a:t>
            </a:r>
          </a:p>
          <a:p>
            <a:r>
              <a:rPr kumimoji="1" lang="en-US" altLang="zh-CN" dirty="0"/>
              <a:t>we only sample tuples from temporal windows with high motion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42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3C8BC-7525-A049-AE77-A440869A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F15D0-1E1D-0543-A486-F90FD4366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21EEF-13F6-8C42-811E-0DCDF612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45"/>
            <a:ext cx="9144000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D4A8C-E315-7B42-A727-108B1541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3280D-16C4-B645-B5F3-BD109046A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three parallel network stacks with shared weights </a:t>
            </a:r>
            <a:r>
              <a:rPr kumimoji="1" lang="en-US" altLang="zh-CN" dirty="0" err="1"/>
              <a:t>upto</a:t>
            </a:r>
            <a:r>
              <a:rPr kumimoji="1" lang="en-US" altLang="zh-CN" dirty="0"/>
              <a:t> the fc7 layer. </a:t>
            </a:r>
          </a:p>
          <a:p>
            <a:r>
              <a:rPr kumimoji="1" lang="en-US" altLang="zh-CN" dirty="0"/>
              <a:t>Each stack takes a frame as input, and produces a representation at the fc7 layer. </a:t>
            </a:r>
          </a:p>
          <a:p>
            <a:r>
              <a:rPr kumimoji="1" lang="en-US" altLang="zh-CN" dirty="0"/>
              <a:t>The concatenated fc7 representations are used to predict whether the input tuple is in the correct temporal order.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50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9B25-3859-8C45-A06E-25F1CA1E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D5D436-CFD7-B543-8039-5099344DC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Dataset: UCF-101 Action Recognition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97A1AF-331E-0746-BA8B-B8A8B8B5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3818"/>
            <a:ext cx="9144000" cy="35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7B461-218D-BD42-95DF-AE4942EE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46A7D7-46D7-674E-9E29-E732E40F7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78231"/>
            <a:ext cx="8229600" cy="21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828BD-9843-D346-AEEC-FB8EF85B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55A98-FEC4-484E-8F95-F6472A47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Keypoint</a:t>
            </a:r>
            <a:r>
              <a:rPr kumimoji="1" lang="en-US" altLang="zh-CN" dirty="0"/>
              <a:t> estimation using FLIC and MPII Datasets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A83AFD-B41B-B44D-B413-B350F822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982"/>
            <a:ext cx="9144000" cy="23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96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54E66-C27E-5145-9E32-64DA6848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0ABFA-5F45-934A-A0A0-9B37AA14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 signiﬁcant boost in accuracy over learning CNNs from scratch with random initialization. </a:t>
            </a:r>
          </a:p>
          <a:p>
            <a:r>
              <a:rPr kumimoji="1" lang="en-US" altLang="zh-CN" dirty="0"/>
              <a:t>Even outperforms pre-training with some supervised training datasets.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87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93320-81CD-F742-B89E-23D42E424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Learning and Using the Arrow of Time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834103-06CD-8544-89B5-CC9C66298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Nasim </a:t>
            </a:r>
            <a:r>
              <a:rPr kumimoji="1" lang="en-US" altLang="zh-CN" sz="2000" dirty="0" err="1"/>
              <a:t>Rahaman</a:t>
            </a:r>
            <a:r>
              <a:rPr kumimoji="1" lang="en-US" altLang="zh-CN" sz="2000" dirty="0"/>
              <a:t>, Steffen Wolf, Anirudh Goyal, Roman </a:t>
            </a:r>
            <a:r>
              <a:rPr kumimoji="1" lang="en-US" altLang="zh-CN" sz="2000" dirty="0" err="1"/>
              <a:t>Remme</a:t>
            </a:r>
            <a:r>
              <a:rPr kumimoji="1" lang="en-US" altLang="zh-CN" sz="2000" dirty="0"/>
              <a:t>, </a:t>
            </a:r>
            <a:r>
              <a:rPr kumimoji="1" lang="en-US" altLang="zh-CN" sz="2000" dirty="0" err="1"/>
              <a:t>Yoshua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Bengio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11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B97C9-0097-FD45-ABF1-959183E1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ED4EC-F1A1-AF4A-88E8-BC07B04F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predict if video playing forwards or backwards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690412-11CD-614B-9411-737F1033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9472"/>
            <a:ext cx="9144000" cy="25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86688-DBE0-2647-A333-8123110E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Supervision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97C33-0494-FE45-9F0C-D79A4567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Positive training samples: video clips playing forwards </a:t>
            </a:r>
          </a:p>
          <a:p>
            <a:r>
              <a:rPr kumimoji="1" lang="en-US" altLang="zh-CN" dirty="0"/>
              <a:t>Negative training samples: video clips playing backwards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51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FBF32-768D-B84E-A02B-4F58D6B6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EA4B6-7CF6-D441-A9F5-7356346C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Auxiliary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</a:p>
          <a:p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09842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83565-B423-7340-9718-C4E8601E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Temporal Class-Activation Map Network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B6F628-095A-EA41-907D-0E5E40341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567" y="2119180"/>
            <a:ext cx="6766046" cy="39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82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B20DC-10AC-714F-8D78-FE44E9D7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Avoiding Artiﬁcial Cues from Videos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89B9E-8E27-7149-A734-E160ED68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learning-based algorithm may “cheat” and solve the arrow-of-time task using artiﬁcial cues, instead of learning about the video content.</a:t>
            </a:r>
          </a:p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cues</a:t>
            </a:r>
          </a:p>
          <a:p>
            <a:pPr lvl="1"/>
            <a:r>
              <a:rPr kumimoji="1" lang="en-US" altLang="zh-CN" dirty="0"/>
              <a:t>black framing</a:t>
            </a:r>
          </a:p>
          <a:p>
            <a:pPr lvl="1"/>
            <a:r>
              <a:rPr kumimoji="1" lang="en-US" altLang="zh-CN" dirty="0"/>
              <a:t>camera motion</a:t>
            </a:r>
          </a:p>
          <a:p>
            <a:pPr lvl="1"/>
            <a:r>
              <a:rPr kumimoji="1" lang="en-US" altLang="zh-CN" dirty="0"/>
              <a:t>inter-frame codec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59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C6BC4-89CE-0242-ACFD-229FF990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10183-7705-7E40-9112-7F1E8B44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Black frame regions present at the boundary may not be completely black after video compression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426709-D14E-4647-A1FB-9789D4A0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429000"/>
            <a:ext cx="6083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BD773-AEB4-E44C-BFE9-9001E5AB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Camera motion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FCA8D3-2BF0-0744-A0CC-DABD43308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2653496"/>
            <a:ext cx="6299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8B2F9-1181-A14F-B309-438F99F1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artificial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cues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D1CB58-FB54-CE48-BBD5-989BE1EE2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554" y="2622550"/>
            <a:ext cx="6261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C7DEE-5155-7543-895E-2A402B5C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Inter-frame codec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0E3E7-6DF0-064F-AB3B-FB0E65FAC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For efﬁcient storage, most online videos are compressed with temporally-asymmetric video codecs, e.g. H.264. </a:t>
            </a:r>
          </a:p>
          <a:p>
            <a:r>
              <a:rPr kumimoji="1" lang="en-US" altLang="zh-CN" dirty="0"/>
              <a:t>They often employ “Forward prediction”, which may offer an artiﬁcial signal for the direction of time.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3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90D3E-79F3-BA42-9D3D-0E91A14A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14EC9F-F77F-6B4C-B232-EF875E0DD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251" y="2475081"/>
            <a:ext cx="6481497" cy="2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3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2FB2B-5E47-1342-9AAD-9EF8C382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61A51-1526-7145-A752-3F93CDA1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black framing and camera motion do allow our model to learn the artiﬁcial signals for the </a:t>
            </a:r>
            <a:r>
              <a:rPr kumimoji="1" lang="en-US" altLang="zh-CN" dirty="0" err="1"/>
              <a:t>AoT</a:t>
            </a:r>
            <a:r>
              <a:rPr kumimoji="1" lang="en-US" altLang="zh-CN" dirty="0"/>
              <a:t> prediction</a:t>
            </a:r>
          </a:p>
          <a:p>
            <a:r>
              <a:rPr kumimoji="1" lang="en-US" altLang="zh-CN" dirty="0"/>
              <a:t>the inter-frame codec (e.g. H.264) does not introduce signiﬁcant signals to be learned by our model.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385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90734-9B38-C84B-B9BF-F344E71E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Action recognition on UCF101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124EE-477E-CF41-ABB6-7266C534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81" y="1629337"/>
            <a:ext cx="6248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65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B21F0-1B66-044B-BAFE-3D685DC9A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Tracking Emerges by Colorizing Videos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965C2C-1EC1-2D42-B646-095D55CCC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Carl </a:t>
            </a:r>
            <a:r>
              <a:rPr kumimoji="1" lang="en-US" altLang="zh-CN" sz="2000" dirty="0" err="1"/>
              <a:t>Vondrick</a:t>
            </a:r>
            <a:r>
              <a:rPr kumimoji="1" lang="en-US" altLang="zh-CN" sz="2000" dirty="0"/>
              <a:t>, Abhinav Shrivastava, Alireza </a:t>
            </a:r>
            <a:r>
              <a:rPr kumimoji="1" lang="en-US" altLang="zh-CN" sz="2000" dirty="0" err="1"/>
              <a:t>Fathi</a:t>
            </a:r>
            <a:r>
              <a:rPr kumimoji="1" lang="en-US" altLang="zh-CN" sz="2000" dirty="0"/>
              <a:t>, Sergio </a:t>
            </a:r>
            <a:r>
              <a:rPr kumimoji="1" lang="en-US" altLang="zh-CN" sz="2000" dirty="0" err="1"/>
              <a:t>Guadarrama</a:t>
            </a:r>
            <a:r>
              <a:rPr kumimoji="1" lang="en-US" altLang="zh-CN" sz="2000" dirty="0"/>
              <a:t>, Kevin Murphy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272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5F0A8-4C6D-564C-8FAD-1D1C5A42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Video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C33AD2-F954-B44E-A009-D304D93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 temporal sequence of frames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What can we use to define a proxy loss?</a:t>
            </a:r>
          </a:p>
          <a:p>
            <a:pPr lvl="1"/>
            <a:r>
              <a:rPr kumimoji="1" lang="en-US" altLang="zh-CN" dirty="0"/>
              <a:t>Nearby (in time) frames are strongly correlated</a:t>
            </a:r>
          </a:p>
          <a:p>
            <a:pPr lvl="1"/>
            <a:r>
              <a:rPr kumimoji="1" lang="en-US" altLang="zh-CN" dirty="0"/>
              <a:t>Temporal order of the frames</a:t>
            </a:r>
          </a:p>
          <a:p>
            <a:pPr lvl="1"/>
            <a:r>
              <a:rPr kumimoji="1" lang="en-US" altLang="zh-CN" dirty="0"/>
              <a:t>Motion of objects (via optical flow)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67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F98BF-EF7B-D649-B7EA-36E32172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7EC12-04CC-5B4B-876D-3222BBA7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given a color video,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colorize all frames of a gray scale version using a reference frame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365E6B-7B9D-B943-AEFF-049E0064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816225"/>
            <a:ext cx="7543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6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C0B56-0248-A04F-8B2C-560EB802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Colorize by Pointing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BAAD0-A9EC-4D43-913F-AC2957EB1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97307"/>
            <a:ext cx="4178461" cy="4470983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instead of trying to predict the color directly from the grayscale frame </a:t>
            </a:r>
          </a:p>
          <a:p>
            <a:r>
              <a:rPr kumimoji="1" lang="en-US" altLang="zh-CN" sz="2400" dirty="0"/>
              <a:t>we constrain the colorization model to solve this task by learning to copy colors from a reference frame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506831-8FF8-BE46-B271-90ECCC88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88" y="1500811"/>
            <a:ext cx="5179912" cy="41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51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2F798-0CF1-6B4D-AADB-66C07AFE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A05CB9-A1E2-4242-A1C2-5B59976C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11" y="1166018"/>
            <a:ext cx="5854777" cy="4525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55CF2-B098-314B-B7B1-5FA80CBB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331" y="5495470"/>
            <a:ext cx="2571752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3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0C5AC-6140-1241-8FF7-7DEBB9B7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A9E441-F962-FC46-B18B-6489256C8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6188"/>
            <a:ext cx="8229600" cy="29524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DACE07-54F0-A842-990D-3D45B154FD13}"/>
              </a:ext>
            </a:extLst>
          </p:cNvPr>
          <p:cNvSpPr/>
          <p:nvPr/>
        </p:nvSpPr>
        <p:spPr>
          <a:xfrm>
            <a:off x="1950334" y="5189185"/>
            <a:ext cx="5428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After learning, we have a model that can compute a similarity matrix A for a pair of target and reference frames</a:t>
            </a:r>
          </a:p>
        </p:txBody>
      </p:sp>
    </p:spTree>
    <p:extLst>
      <p:ext uri="{BB962C8B-B14F-4D97-AF65-F5344CB8AC3E}">
        <p14:creationId xmlns:p14="http://schemas.microsoft.com/office/powerpoint/2010/main" val="249404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84467-8122-6545-AC97-D8B4B068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5BA747-2299-9E44-984E-E71C781E4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705252"/>
            <a:ext cx="7696200" cy="2235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711FA8-539A-1B4C-B4EA-F00268156FF7}"/>
              </a:ext>
            </a:extLst>
          </p:cNvPr>
          <p:cNvSpPr/>
          <p:nvPr/>
        </p:nvSpPr>
        <p:spPr>
          <a:xfrm>
            <a:off x="723900" y="1364079"/>
            <a:ext cx="280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Video Segmentation Results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214312-015E-0647-9693-70DDE266084D}"/>
              </a:ext>
            </a:extLst>
          </p:cNvPr>
          <p:cNvSpPr/>
          <p:nvPr/>
        </p:nvSpPr>
        <p:spPr>
          <a:xfrm>
            <a:off x="652263" y="4228066"/>
            <a:ext cx="3749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Human Pose Tracking (no supervision)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7216EF-EDE8-7845-9DB5-728F6B3F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670412"/>
            <a:ext cx="8006948" cy="12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6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3FAA6-05DF-D240-A127-55550C77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B30FDE-0BE4-584D-82E1-D41534326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246" y="121118"/>
            <a:ext cx="6161508" cy="66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5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1ADCB-B359-C748-8FBB-8DDDD0DA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466D63-E02A-7742-A8BC-6D15B05CA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16" y="22316"/>
            <a:ext cx="7159368" cy="66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5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FCE2-3CCB-F446-BCAF-609F38555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Joint-task Self-supervised Learning for Temporal Correspondence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E3BBA5-4FE5-934D-9160-C91EE9BBA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err="1"/>
              <a:t>Xueting</a:t>
            </a:r>
            <a:r>
              <a:rPr kumimoji="1" lang="en-US" altLang="zh-CN" sz="2000" dirty="0"/>
              <a:t> Li, </a:t>
            </a:r>
            <a:r>
              <a:rPr kumimoji="1" lang="en-US" altLang="zh-CN" sz="2000" dirty="0" err="1"/>
              <a:t>Sifei</a:t>
            </a:r>
            <a:r>
              <a:rPr kumimoji="1" lang="en-US" altLang="zh-CN" sz="2000" dirty="0"/>
              <a:t> Liu, Shalini De Mello, </a:t>
            </a:r>
            <a:r>
              <a:rPr kumimoji="1" lang="en-US" altLang="zh-CN" sz="2000" dirty="0" err="1"/>
              <a:t>Xiaolong</a:t>
            </a:r>
            <a:r>
              <a:rPr kumimoji="1" lang="en-US" altLang="zh-CN" sz="2000" dirty="0"/>
              <a:t> Wang, Jan Kautz, Ming-</a:t>
            </a:r>
            <a:r>
              <a:rPr kumimoji="1" lang="en-US" altLang="zh-CN" sz="2000" dirty="0" err="1"/>
              <a:t>Hsuan</a:t>
            </a:r>
            <a:r>
              <a:rPr kumimoji="1" lang="en-US" altLang="zh-CN" sz="2000" dirty="0"/>
              <a:t> Yang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719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B2ED7-045A-B248-80CE-A0B176D4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784FB-E3FD-B64B-9553-F129986A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two perspectives: </a:t>
            </a:r>
          </a:p>
          <a:p>
            <a:r>
              <a:rPr kumimoji="1" lang="en-US" altLang="zh-CN" dirty="0"/>
              <a:t>(a) 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region/object-level correspondences, via object tracking</a:t>
            </a:r>
          </a:p>
          <a:p>
            <a:r>
              <a:rPr kumimoji="1" lang="en-US" altLang="zh-CN" dirty="0"/>
              <a:t>(b) learning pixel-level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correspondences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 multi-view images or frames, 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optical ﬂow estimation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329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13C9E-45B2-EB44-8AAF-69FF7F99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5C4AD-F25F-9E47-83D7-5778949B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pixels in a later frame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be considered as being copied from some locations of an earlier frame</a:t>
            </a:r>
          </a:p>
          <a:p>
            <a:r>
              <a:rPr kumimoji="1" lang="en-US" altLang="zh-CN" dirty="0"/>
              <a:t>learn a single afﬁnity matrix for modeling all inter-frame transformations through a network that learns appropriate feature representations that model the afﬁnity.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37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4D931-D06D-564F-9116-F469954BE4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Shuﬄe and Learn: Unsupervised Learning using Temporal Order Veriﬁcation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F6B6C1-353B-9344-9661-8F91B1B80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53438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Ishan </a:t>
            </a:r>
            <a:r>
              <a:rPr kumimoji="1" lang="en-US" altLang="zh-CN" sz="2000" dirty="0" err="1"/>
              <a:t>Misra</a:t>
            </a:r>
            <a:r>
              <a:rPr kumimoji="1" lang="en-US" altLang="zh-CN" sz="2000" dirty="0"/>
              <a:t>, C. Lawrence </a:t>
            </a:r>
            <a:r>
              <a:rPr kumimoji="1" lang="en-US" altLang="zh-CN" sz="2000" dirty="0" err="1"/>
              <a:t>Zitnick</a:t>
            </a:r>
            <a:r>
              <a:rPr kumimoji="1" lang="en-US" altLang="zh-CN" sz="2000" dirty="0"/>
              <a:t>, Martial Hebert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4630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F7774-DC8D-0D45-B327-984F423F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D5DAB-62BB-A04F-8F42-19A78847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56" y="1417638"/>
            <a:ext cx="18669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F8D496-6255-D64A-BC80-A7FFA521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64" y="2407144"/>
            <a:ext cx="5448300" cy="64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567B5E-54D2-084D-BC6B-9CCDDEFB3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42"/>
          <a:stretch/>
        </p:blipFill>
        <p:spPr>
          <a:xfrm>
            <a:off x="1458664" y="3418076"/>
            <a:ext cx="3543300" cy="770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53C02C7-4C51-594B-9E76-ECA276D04076}"/>
                  </a:ext>
                </a:extLst>
              </p:cNvPr>
              <p:cNvSpPr/>
              <p:nvPr/>
            </p:nvSpPr>
            <p:spPr>
              <a:xfrm>
                <a:off x="1458663" y="4551470"/>
                <a:ext cx="5715859" cy="401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coordinate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frame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 </a:t>
                </a:r>
                <a:r>
                  <a:rPr lang="en-US" altLang="zh-CN" dirty="0" err="1"/>
                  <a:t>jth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pixel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frame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53C02C7-4C51-594B-9E76-ECA276D04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63" y="4551470"/>
                <a:ext cx="5715859" cy="401648"/>
              </a:xfrm>
              <a:prstGeom prst="rect">
                <a:avLst/>
              </a:prstGeom>
              <a:blipFill>
                <a:blip r:embed="rId5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761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B58D6-B27D-2548-A282-9CA580B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Region-level Localization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AB8B1F-A7AA-A547-BB59-E5EC3BC2F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161" y="1417638"/>
            <a:ext cx="3175000" cy="1803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DEACD0-AC22-1041-BFA2-CE870955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84" y="1600200"/>
            <a:ext cx="2260600" cy="1130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A73E4-E72E-2040-BBB5-7FB8DECA4DFC}"/>
              </a:ext>
            </a:extLst>
          </p:cNvPr>
          <p:cNvSpPr/>
          <p:nvPr/>
        </p:nvSpPr>
        <p:spPr>
          <a:xfrm>
            <a:off x="457200" y="3835479"/>
            <a:ext cx="179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Moving as a unit.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F61EF7-37E0-7742-88EE-0E5A4C7F8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0"/>
          <a:stretch/>
        </p:blipFill>
        <p:spPr>
          <a:xfrm>
            <a:off x="0" y="4510683"/>
            <a:ext cx="9144000" cy="9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37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B9D34-5EDC-1D43-89A3-1B4BD65B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Fine-grained Matching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02FC8-AC24-D349-8EB6-7A31BCED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For a pair of patches, we encourage every pixel to fall into the same location after one cycle of forward and backward tracking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4CDA0-8332-9246-897C-CC173E89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46" y="3513993"/>
            <a:ext cx="3327400" cy="533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DA6178-6D39-7748-8B5A-DFA9D541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6" y="4286678"/>
            <a:ext cx="30861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D7F911-1E50-F745-BD55-FF4363C7C506}"/>
                  </a:ext>
                </a:extLst>
              </p:cNvPr>
              <p:cNvSpPr/>
              <p:nvPr/>
            </p:nvSpPr>
            <p:spPr>
              <a:xfrm>
                <a:off x="633045" y="5174129"/>
                <a:ext cx="7104185" cy="49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We use the MSE loss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D7F911-1E50-F745-BD55-FF4363C7C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5" y="5174129"/>
                <a:ext cx="7104185" cy="499880"/>
              </a:xfrm>
              <a:prstGeom prst="rect">
                <a:avLst/>
              </a:prstGeom>
              <a:blipFill>
                <a:blip r:embed="rId4"/>
                <a:stretch>
                  <a:fillRect l="-1250" t="-4878" b="-2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63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C921-3460-9E46-A400-517961FA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DDB52B-BFD1-8F4B-B1A0-E53F472D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4640"/>
            <a:ext cx="8973129" cy="31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AEB0A-93B6-B74A-9577-744E7BE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DBA94B-0406-F045-8841-228E10C57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54" y="1581821"/>
            <a:ext cx="8229600" cy="2288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EDDE0B-2F28-8648-867C-F71CED22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65" y="4090446"/>
            <a:ext cx="5280269" cy="21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3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0A778-8523-664E-B6F2-518390AC5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D4C71B-8FB1-604F-85DA-681B8CC7C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59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80960-5B8E-4341-A4B9-15987575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Sequential Verification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65E70-5938-7749-897C-AA9B673D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Is this a valid sequence?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CF8F5-CB6E-FC42-8103-EF083D57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556"/>
            <a:ext cx="9144000" cy="2044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DDC9C-B7FF-6845-85DB-B29475DA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7455"/>
            <a:ext cx="9144000" cy="14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6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C892C3-8E6C-F84B-B192-B675CA460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" t="3262" r="2180" b="4781"/>
          <a:stretch/>
        </p:blipFill>
        <p:spPr>
          <a:xfrm>
            <a:off x="117231" y="1840523"/>
            <a:ext cx="8827478" cy="339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4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B56C7-498B-DB4C-9672-3453FC89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4DEFD-83D5-8A4D-84B3-1D7D7FB4B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learn a visual representation from the raw spatiotemporal signals in videos</a:t>
            </a:r>
          </a:p>
          <a:p>
            <a:r>
              <a:rPr kumimoji="1" lang="en-US" altLang="zh-CN" dirty="0"/>
              <a:t>we determine whether a sequence of frames from a video is in the correct temporal order</a:t>
            </a:r>
          </a:p>
          <a:p>
            <a:r>
              <a:rPr kumimoji="1" lang="en-US" altLang="zh-CN" dirty="0"/>
              <a:t>encourage the model to reason about the motion and appearance of the objects, and thus learn the temporal structure of videos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40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272AB-ED23-CA4B-978B-81B1DA4A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many frames are needed to determine a correct answer?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B3728-CAF4-2B47-9FE6-70F7C08CB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two frames?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ambiguous</a:t>
            </a:r>
          </a:p>
          <a:p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picking up a coﬀee cup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placing it down.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05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B7047-6881-0E48-B3FA-3A54C175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Tuple sampling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7ECB4-7070-1745-948B-148A0D27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 reduce such ambiguity, we propose sampling a three frame tuple.</a:t>
            </a:r>
          </a:p>
          <a:p>
            <a:r>
              <a:rPr kumimoji="1" lang="en-US" altLang="zh-CN" dirty="0"/>
              <a:t>A naive method may sample the tuples uniformly from a video.</a:t>
            </a: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little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motion?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4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793</Words>
  <Application>Microsoft Macintosh PowerPoint</Application>
  <PresentationFormat>全屏显示(4:3)</PresentationFormat>
  <Paragraphs>100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Office Theme</vt:lpstr>
      <vt:lpstr>Self-Supervised Learning in Video</vt:lpstr>
      <vt:lpstr>Self-supervised learning</vt:lpstr>
      <vt:lpstr>Video</vt:lpstr>
      <vt:lpstr>Shuﬄe and Learn: Unsupervised Learning using Temporal Order Veriﬁcation</vt:lpstr>
      <vt:lpstr>Sequential Verification</vt:lpstr>
      <vt:lpstr>PowerPoint 演示文稿</vt:lpstr>
      <vt:lpstr>Task Motivation</vt:lpstr>
      <vt:lpstr>How many frames are needed to determine a correct answer?</vt:lpstr>
      <vt:lpstr>Tuple sampling</vt:lpstr>
      <vt:lpstr>PowerPoint 演示文稿</vt:lpstr>
      <vt:lpstr>Architecture</vt:lpstr>
      <vt:lpstr>PowerPoint 演示文稿</vt:lpstr>
      <vt:lpstr>Experiment</vt:lpstr>
      <vt:lpstr>Result</vt:lpstr>
      <vt:lpstr>PowerPoint 演示文稿</vt:lpstr>
      <vt:lpstr>Conclusion</vt:lpstr>
      <vt:lpstr>Learning and Using the Arrow of Time</vt:lpstr>
      <vt:lpstr>Task</vt:lpstr>
      <vt:lpstr>Supervision</vt:lpstr>
      <vt:lpstr>Temporal Class-Activation Map Network</vt:lpstr>
      <vt:lpstr>Avoiding Artiﬁcial Cues from Videos</vt:lpstr>
      <vt:lpstr>Black frame</vt:lpstr>
      <vt:lpstr>Camera motion</vt:lpstr>
      <vt:lpstr>Remove artificial cues</vt:lpstr>
      <vt:lpstr>Inter-frame codec</vt:lpstr>
      <vt:lpstr>PowerPoint 演示文稿</vt:lpstr>
      <vt:lpstr>PowerPoint 演示文稿</vt:lpstr>
      <vt:lpstr>Action recognition on UCF101</vt:lpstr>
      <vt:lpstr>Tracking Emerges by Colorizing Videos</vt:lpstr>
      <vt:lpstr>Task</vt:lpstr>
      <vt:lpstr>Colorize by Pointing</vt:lpstr>
      <vt:lpstr>Model</vt:lpstr>
      <vt:lpstr>Model</vt:lpstr>
      <vt:lpstr>Experiment</vt:lpstr>
      <vt:lpstr>PowerPoint 演示文稿</vt:lpstr>
      <vt:lpstr>PowerPoint 演示文稿</vt:lpstr>
      <vt:lpstr>Joint-task Self-supervised Learning for Temporal Correspondence</vt:lpstr>
      <vt:lpstr>Visual Correspondence</vt:lpstr>
      <vt:lpstr>Motivation</vt:lpstr>
      <vt:lpstr>Model</vt:lpstr>
      <vt:lpstr>Region-level Localization</vt:lpstr>
      <vt:lpstr>Fine-grained Matching</vt:lpstr>
      <vt:lpstr>PowerPoint 演示文稿</vt:lpstr>
      <vt:lpstr>Experiment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常 瑞恒</cp:lastModifiedBy>
  <cp:revision>85</cp:revision>
  <dcterms:created xsi:type="dcterms:W3CDTF">2014-01-14T12:05:24Z</dcterms:created>
  <dcterms:modified xsi:type="dcterms:W3CDTF">2020-02-25T04:51:46Z</dcterms:modified>
</cp:coreProperties>
</file>